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60597A-83DD-6E4D-A2D4-7DD7FA0F2D4A}" v="5" dt="2025-11-26T16:23:28.4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95" d="100"/>
          <a:sy n="95" d="100"/>
        </p:scale>
        <p:origin x="16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02.763" v="90" actId="1076"/>
      <pc:docMkLst>
        <pc:docMk/>
      </pc:docMkLst>
      <pc:sldChg chg="addSp delSp modSp mod">
        <pc:chgData name="Steve Hartland" userId="fe08f65b-fffb-417a-81ad-107dbbfd43a7" providerId="ADAL" clId="{26CD08F2-BEC7-5BB7-9C01-8BE80433835F}" dt="2025-11-26T16:24:02.763" v="90" actId="1076"/>
        <pc:sldMkLst>
          <pc:docMk/>
          <pc:sldMk cId="2864429464" sldId="256"/>
        </pc:sldMkLst>
        <pc:spChg chg="mod">
          <ac:chgData name="Steve Hartland" userId="fe08f65b-fffb-417a-81ad-107dbbfd43a7" providerId="ADAL" clId="{26CD08F2-BEC7-5BB7-9C01-8BE80433835F}" dt="2025-11-26T16:24:02.763" v="90" actId="1076"/>
          <ac:spMkLst>
            <pc:docMk/>
            <pc:sldMk cId="2864429464" sldId="256"/>
            <ac:spMk id="9" creationId="{8247AF8F-59D3-31C3-E460-94B37DA3487F}"/>
          </ac:spMkLst>
        </pc:spChg>
        <pc:picChg chg="mod">
          <ac:chgData name="Steve Hartland" userId="fe08f65b-fffb-417a-81ad-107dbbfd43a7" providerId="ADAL" clId="{26CD08F2-BEC7-5BB7-9C01-8BE80433835F}" dt="2025-11-26T16:22:53.303" v="83" actId="1035"/>
          <ac:picMkLst>
            <pc:docMk/>
            <pc:sldMk cId="2864429464" sldId="256"/>
            <ac:picMk id="5" creationId="{D97CC432-CFFB-5038-48F8-8E90EB6AD668}"/>
          </ac:picMkLst>
        </pc:picChg>
        <pc:picChg chg="add mod modCrop">
          <ac:chgData name="Steve Hartland" userId="fe08f65b-fffb-417a-81ad-107dbbfd43a7" providerId="ADAL" clId="{26CD08F2-BEC7-5BB7-9C01-8BE80433835F}" dt="2025-11-26T16:22:08.172" v="69" actId="732"/>
          <ac:picMkLst>
            <pc:docMk/>
            <pc:sldMk cId="2864429464" sldId="256"/>
            <ac:picMk id="6" creationId="{6023B3FB-2048-DD37-E718-0D6C908EDA12}"/>
          </ac:picMkLst>
        </pc:picChg>
        <pc:picChg chg="add del">
          <ac:chgData name="Steve Hartland" userId="fe08f65b-fffb-417a-81ad-107dbbfd43a7" providerId="ADAL" clId="{26CD08F2-BEC7-5BB7-9C01-8BE80433835F}" dt="2025-11-26T16:21:22.964" v="59" actId="478"/>
          <ac:picMkLst>
            <pc:docMk/>
            <pc:sldMk cId="2864429464" sldId="256"/>
            <ac:picMk id="10" creationId="{EA9CC5CE-40B3-6F68-E293-4CFE6799F978}"/>
          </ac:picMkLst>
        </pc:picChg>
        <pc:picChg chg="add del mod">
          <ac:chgData name="Steve Hartland" userId="fe08f65b-fffb-417a-81ad-107dbbfd43a7" providerId="ADAL" clId="{26CD08F2-BEC7-5BB7-9C01-8BE80433835F}" dt="2025-11-26T16:22:11.858" v="70" actId="478"/>
          <ac:picMkLst>
            <pc:docMk/>
            <pc:sldMk cId="2864429464" sldId="256"/>
            <ac:picMk id="12" creationId="{A9153379-648D-5108-0B05-A4F1569B5341}"/>
          </ac:picMkLst>
        </pc:picChg>
        <pc:picChg chg="add mod">
          <ac:chgData name="Steve Hartland" userId="fe08f65b-fffb-417a-81ad-107dbbfd43a7" providerId="ADAL" clId="{26CD08F2-BEC7-5BB7-9C01-8BE80433835F}" dt="2025-11-26T16:22:49.892" v="79" actId="1036"/>
          <ac:picMkLst>
            <pc:docMk/>
            <pc:sldMk cId="2864429464" sldId="256"/>
            <ac:picMk id="14" creationId="{82C3E15A-01F4-4157-0E0D-67C4F0B5D735}"/>
          </ac:picMkLst>
        </pc:picChg>
        <pc:picChg chg="add del">
          <ac:chgData name="Steve Hartland" userId="fe08f65b-fffb-417a-81ad-107dbbfd43a7" providerId="ADAL" clId="{26CD08F2-BEC7-5BB7-9C01-8BE80433835F}" dt="2025-11-26T16:21:32.539" v="62" actId="478"/>
          <ac:picMkLst>
            <pc:docMk/>
            <pc:sldMk cId="2864429464" sldId="256"/>
            <ac:picMk id="15" creationId="{F20CD70A-D0C5-9F4E-E525-1AA8D9DB2F9B}"/>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0:54.876" v="1" actId="20577"/>
      <pc:docMkLst>
        <pc:docMk/>
      </pc:docMkLst>
      <pc:sldChg chg="modSp mod">
        <pc:chgData name="Howard Wheeler" userId="3e061725-5d95-41ae-8f52-aca0943a11a8" providerId="ADAL" clId="{B67AF79B-3CD7-4B12-8448-C57133F6FF7A}" dt="2025-11-27T09:40:54.876" v="1" actId="20577"/>
        <pc:sldMkLst>
          <pc:docMk/>
          <pc:sldMk cId="2864429464" sldId="256"/>
        </pc:sldMkLst>
        <pc:spChg chg="mod">
          <ac:chgData name="Howard Wheeler" userId="3e061725-5d95-41ae-8f52-aca0943a11a8" providerId="ADAL" clId="{B67AF79B-3CD7-4B12-8448-C57133F6FF7A}" dt="2025-11-27T09:40:54.876" v="1"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11/27/2025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11/27/2025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11/27/2025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23B3FB-2048-DD37-E718-0D6C908EDA12}"/>
              </a:ext>
            </a:extLst>
          </p:cNvPr>
          <p:cNvPicPr>
            <a:picLocks noChangeAspect="1"/>
          </p:cNvPicPr>
          <p:nvPr/>
        </p:nvPicPr>
        <p:blipFill>
          <a:blip r:embed="rId3"/>
          <a:srcRect l="5346" t="24620" b="-108"/>
          <a:stretch>
            <a:fillRect/>
          </a:stretch>
        </p:blipFill>
        <p:spPr>
          <a:xfrm>
            <a:off x="0" y="0"/>
            <a:ext cx="7544758" cy="313491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a:solidFill>
                  <a:srgbClr val="21316A"/>
                </a:solidFill>
                <a:latin typeface="Arial" panose="020B0604020202020204" pitchFamily="34" charset="0"/>
              </a:rPr>
              <a:t>XXXXXXXXXXX</a:t>
            </a:r>
            <a:endParaRPr lang="en-GB" sz="2800">
              <a:solidFill>
                <a:srgbClr val="21316A"/>
              </a:solidFill>
              <a:latin typeface="Arial" panose="020B0604020202020204" pitchFamily="34" charset="0"/>
            </a:endParaRPr>
          </a:p>
          <a:p>
            <a:pPr algn="ctr"/>
            <a:r>
              <a:rPr lang="en-GB">
                <a:solidFill>
                  <a:srgbClr val="21316A"/>
                </a:solidFill>
                <a:latin typeface="Arial" panose="020B0604020202020204" pitchFamily="34" charset="0"/>
              </a:rPr>
              <a:t>X Night Voyage</a:t>
            </a:r>
          </a:p>
          <a:p>
            <a:pPr algn="ctr"/>
            <a:r>
              <a:rPr lang="en-GB" b="1">
                <a:solidFill>
                  <a:srgbClr val="21316A"/>
                </a:solidFill>
                <a:latin typeface="Arial" panose="020B0604020202020204" pitchFamily="34" charset="0"/>
              </a:rPr>
              <a:t>SHIP</a:t>
            </a:r>
            <a:endParaRPr lang="en-GB" baseline="30000">
              <a:solidFill>
                <a:srgbClr val="21316A"/>
              </a:solidFill>
              <a:latin typeface="Arial" panose="020B0604020202020204" pitchFamily="34" charset="0"/>
            </a:endParaRPr>
          </a:p>
          <a:p>
            <a:pPr algn="ctr"/>
            <a:r>
              <a:rPr lang="en-GB">
                <a:solidFill>
                  <a:srgbClr val="21316A"/>
                </a:solidFill>
                <a:latin typeface="Arial" panose="020B0604020202020204" pitchFamily="34" charset="0"/>
              </a:rPr>
              <a:t>Date…..</a:t>
            </a:r>
          </a:p>
          <a:p>
            <a:pPr algn="ctr"/>
            <a:r>
              <a:rPr lang="en-GB" sz="1600">
                <a:solidFill>
                  <a:srgbClr val="21316A"/>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21316A"/>
                </a:solidFill>
                <a:latin typeface="Arial" panose="020B0604020202020204" pitchFamily="34" charset="0"/>
              </a:rPr>
              <a:t>Experience xxxxxxxxxxxxxxxxxx</a:t>
            </a:r>
          </a:p>
          <a:p>
            <a:pPr algn="ctr"/>
            <a:r>
              <a:rPr lang="en-GB" dirty="0" err="1">
                <a:solidFill>
                  <a:srgbClr val="21316A"/>
                </a:solidFill>
                <a:latin typeface="Arial" panose="020B0604020202020204" pitchFamily="34" charset="0"/>
              </a:rPr>
              <a:t>xxxxxxxxxxx</a:t>
            </a:r>
            <a:r>
              <a:rPr lang="en-GB" dirty="0">
                <a:solidFill>
                  <a:srgbClr val="21316A"/>
                </a:solidFill>
                <a:latin typeface="Arial" panose="020B0604020202020204" pitchFamily="34" charset="0"/>
              </a:rPr>
              <a:t> Flights </a:t>
            </a:r>
          </a:p>
          <a:p>
            <a:pPr algn="ctr"/>
            <a:r>
              <a:rPr lang="en-GB" dirty="0">
                <a:solidFill>
                  <a:srgbClr val="21316A"/>
                </a:solidFill>
                <a:latin typeface="Arial" panose="020B0604020202020204" pitchFamily="34" charset="0"/>
              </a:rPr>
              <a:t>Stateroom……….</a:t>
            </a:r>
            <a:br>
              <a:rPr lang="en-GB" sz="1050" dirty="0">
                <a:solidFill>
                  <a:srgbClr val="21316A"/>
                </a:solidFill>
                <a:latin typeface="Arial" panose="020B0604020202020204" pitchFamily="34" charset="0"/>
              </a:rPr>
            </a:br>
            <a:endParaRPr lang="en-GB" sz="1050" dirty="0">
              <a:solidFill>
                <a:srgbClr val="21316A"/>
              </a:solidFill>
              <a:latin typeface="Arial" panose="020B0604020202020204" pitchFamily="34" charset="0"/>
            </a:endParaRPr>
          </a:p>
          <a:p>
            <a:pPr algn="ctr"/>
            <a:r>
              <a:rPr lang="en-GB" sz="2800" b="1" dirty="0">
                <a:solidFill>
                  <a:srgbClr val="21316A"/>
                </a:solidFill>
                <a:latin typeface="Arial" panose="020B0604020202020204" pitchFamily="34" charset="0"/>
              </a:rPr>
              <a:t>From €0,000pp</a:t>
            </a:r>
            <a:r>
              <a:rPr lang="en-GB" sz="2800" b="1" baseline="30000" dirty="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21316A"/>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9" name="TextBox 8">
            <a:extLst>
              <a:ext uri="{FF2B5EF4-FFF2-40B4-BE49-F238E27FC236}">
                <a16:creationId xmlns:a16="http://schemas.microsoft.com/office/drawing/2014/main" id="{8247AF8F-59D3-31C3-E460-94B37DA3487F}"/>
              </a:ext>
            </a:extLst>
          </p:cNvPr>
          <p:cNvSpPr txBox="1"/>
          <p:nvPr/>
        </p:nvSpPr>
        <p:spPr>
          <a:xfrm>
            <a:off x="1525266" y="7241564"/>
            <a:ext cx="7820667" cy="169277"/>
          </a:xfrm>
          <a:prstGeom prst="rect">
            <a:avLst/>
          </a:prstGeom>
          <a:noFill/>
        </p:spPr>
        <p:txBody>
          <a:bodyPr wrap="square" rtlCol="0">
            <a:spAutoFit/>
          </a:bodyPr>
          <a:lstStyle/>
          <a:p>
            <a:pPr algn="ctr"/>
            <a:r>
              <a:rPr lang="en-GB" sz="5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500" dirty="0" err="1">
                <a:solidFill>
                  <a:schemeClr val="bg1"/>
                </a:solidFill>
              </a:rPr>
              <a:t>Azamara.com</a:t>
            </a:r>
            <a:r>
              <a:rPr lang="en-GB" sz="500" dirty="0">
                <a:solidFill>
                  <a:schemeClr val="bg1"/>
                </a:solidFill>
              </a:rPr>
              <a:t> for full details.</a:t>
            </a:r>
          </a:p>
        </p:txBody>
      </p:sp>
      <p:sp>
        <p:nvSpPr>
          <p:cNvPr id="13" name="Rectangle 12">
            <a:extLst>
              <a:ext uri="{FF2B5EF4-FFF2-40B4-BE49-F238E27FC236}">
                <a16:creationId xmlns:a16="http://schemas.microsoft.com/office/drawing/2014/main" id="{29AADAA1-3E8F-9341-F36E-C41CBBDE82B8}"/>
              </a:ext>
            </a:extLst>
          </p:cNvPr>
          <p:cNvSpPr/>
          <p:nvPr/>
        </p:nvSpPr>
        <p:spPr>
          <a:xfrm>
            <a:off x="6295292" y="-1"/>
            <a:ext cx="4413143" cy="3124979"/>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14" name="Picture 13">
            <a:extLst>
              <a:ext uri="{FF2B5EF4-FFF2-40B4-BE49-F238E27FC236}">
                <a16:creationId xmlns:a16="http://schemas.microsoft.com/office/drawing/2014/main" id="{82C3E15A-01F4-4157-0E0D-67C4F0B5D735}"/>
              </a:ext>
            </a:extLst>
          </p:cNvPr>
          <p:cNvPicPr>
            <a:picLocks noChangeAspect="1"/>
          </p:cNvPicPr>
          <p:nvPr/>
        </p:nvPicPr>
        <p:blipFill>
          <a:blip r:embed="rId6"/>
          <a:stretch>
            <a:fillRect/>
          </a:stretch>
        </p:blipFill>
        <p:spPr>
          <a:xfrm>
            <a:off x="6562052" y="885002"/>
            <a:ext cx="3878159" cy="1236515"/>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F2521E-AD02-433A-8D48-F0684C4A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33BF72-0C57-4113-BB97-93ABA539F50B}">
  <ds:schemaRefs>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ba6e64ec-b061-4ef9-925c-be5efbd33eb1"/>
    <ds:schemaRef ds:uri="f792690d-879f-46d8-925c-4171572e1f59"/>
    <ds:schemaRef ds:uri="http://www.w3.org/XML/1998/namespace"/>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17</TotalTime>
  <Words>79</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2</cp:revision>
  <dcterms:created xsi:type="dcterms:W3CDTF">2023-06-26T13:44:24Z</dcterms:created>
  <dcterms:modified xsi:type="dcterms:W3CDTF">2025-11-27T09:40:59Z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